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33" r:id="rId2"/>
  </p:sldIdLst>
  <p:sldSz cx="6858000" cy="9144000" type="screen4x3"/>
  <p:notesSz cx="7010400" cy="92964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E9A00"/>
    <a:srgbClr val="FF9900"/>
    <a:srgbClr val="9900CC"/>
    <a:srgbClr val="D40A9F"/>
    <a:srgbClr val="800000"/>
    <a:srgbClr val="006699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20574" autoAdjust="0"/>
    <p:restoredTop sz="91803" autoAdjust="0"/>
  </p:normalViewPr>
  <p:slideViewPr>
    <p:cSldViewPr>
      <p:cViewPr>
        <p:scale>
          <a:sx n="100" d="100"/>
          <a:sy n="100" d="100"/>
        </p:scale>
        <p:origin x="-2094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37" d="100"/>
          <a:sy n="137" d="100"/>
        </p:scale>
        <p:origin x="-4578" y="-96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7100" y="696913"/>
            <a:ext cx="2616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1A08BF3C-FDB7-4CE4-A042-67931E6ACB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D9488-FBF1-420F-8CE6-231F6B3976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92454-FADE-4748-8698-20A90701EE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292EC-8743-4D02-B4AC-79D4E16EE5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0FCC-7519-457C-8CD4-9A8A82D98CF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CCAC1-793F-454D-9EA1-507A3D7509D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32041-A18C-473B-AF30-BCD89D42CB2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B003-5839-4F91-9420-C9EF6DAC05A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C15FF-DE1B-4F17-B32C-CA3DE8E1C59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A85CB-A300-4AB2-BE4A-7570AE8548A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F3FA6-3619-4303-93FE-13C45AAB583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C387-50C6-459E-92D5-FFE344E6B66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881C89C9-49D1-4B71-82EE-711C7BED330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7" descr="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13"/>
          <p:cNvSpPr>
            <a:spLocks noChangeArrowheads="1"/>
          </p:cNvSpPr>
          <p:nvPr/>
        </p:nvSpPr>
        <p:spPr bwMode="auto">
          <a:xfrm>
            <a:off x="44450" y="635000"/>
            <a:ext cx="66246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國立清華大學腦科學研究中心</a:t>
            </a:r>
          </a:p>
          <a:p>
            <a:pPr algn="ctr">
              <a:defRPr/>
            </a:pPr>
            <a:r>
              <a:rPr lang="en-US" altLang="zh-TW" sz="2000" dirty="0">
                <a:solidFill>
                  <a:schemeClr val="bg2"/>
                </a:solidFill>
                <a:ea typeface="標楷體" pitchFamily="65" charset="-120"/>
              </a:rPr>
              <a:t>NATIONAL TSING HUA UNIVERSITY</a:t>
            </a:r>
          </a:p>
          <a:p>
            <a:pPr algn="ctr">
              <a:defRPr/>
            </a:pPr>
            <a:r>
              <a:rPr lang="en-US" altLang="zh-TW" sz="2000" dirty="0">
                <a:solidFill>
                  <a:schemeClr val="bg2"/>
                </a:solidFill>
                <a:ea typeface="標楷體" pitchFamily="65" charset="-120"/>
              </a:rPr>
              <a:t>Brain Research Center</a:t>
            </a:r>
          </a:p>
          <a:p>
            <a:pPr algn="ctr">
              <a:defRPr/>
            </a:pPr>
            <a:endParaRPr lang="en-US" altLang="zh-TW" sz="2000" dirty="0">
              <a:solidFill>
                <a:schemeClr val="bg2"/>
              </a:solidFill>
              <a:ea typeface="標楷體" pitchFamily="65" charset="-120"/>
            </a:endParaRPr>
          </a:p>
          <a:p>
            <a:pPr algn="ctr">
              <a:defRPr/>
            </a:pPr>
            <a:r>
              <a:rPr lang="en-US" altLang="zh-TW" sz="32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標楷體" pitchFamily="65" charset="-120"/>
              </a:rPr>
              <a:t>Special Seminar</a:t>
            </a: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542925" y="2690813"/>
            <a:ext cx="6310313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000" b="0">
                <a:ea typeface="標楷體" pitchFamily="65" charset="-120"/>
              </a:rPr>
              <a:t>Speaker:</a:t>
            </a:r>
            <a:r>
              <a:rPr lang="en-US" altLang="zh-TW" sz="2400" b="0">
                <a:ea typeface="標楷體" pitchFamily="65" charset="-120"/>
              </a:rPr>
              <a:t> </a:t>
            </a:r>
            <a:r>
              <a:rPr lang="en-US" altLang="zh-TW" sz="2400"/>
              <a:t>Prof. Tim Tully</a:t>
            </a:r>
          </a:p>
          <a:p>
            <a:r>
              <a:rPr lang="en-US" altLang="zh-TW" sz="2000" b="0"/>
              <a:t>Chief Science Officer</a:t>
            </a:r>
          </a:p>
          <a:p>
            <a:r>
              <a:rPr lang="en-US" altLang="zh-TW" sz="2000" b="0"/>
              <a:t>Dart NeuroScience</a:t>
            </a:r>
            <a:r>
              <a:rPr lang="en-US" altLang="zh-TW" sz="2000" b="0" baseline="-25000"/>
              <a:t>LLC</a:t>
            </a:r>
          </a:p>
          <a:p>
            <a:endParaRPr lang="en-US" altLang="zh-TW" sz="2000" b="0" baseline="-25000"/>
          </a:p>
          <a:p>
            <a:endParaRPr lang="en-US" altLang="zh-TW" sz="2000" b="0" baseline="-25000"/>
          </a:p>
          <a:p>
            <a:endParaRPr lang="en-US" altLang="zh-TW" sz="2800">
              <a:solidFill>
                <a:srgbClr val="800000"/>
              </a:solidFill>
              <a:latin typeface="Verdana" pitchFamily="34" charset="0"/>
            </a:endParaRPr>
          </a:p>
          <a:p>
            <a:r>
              <a:rPr lang="en-US" altLang="zh-TW" sz="2000" b="0">
                <a:cs typeface="Times New Roman" pitchFamily="18" charset="0"/>
              </a:rPr>
              <a:t>Title:</a:t>
            </a:r>
            <a:r>
              <a:rPr lang="en-US" altLang="zh-TW" sz="2000" b="0">
                <a:latin typeface="Georgia" pitchFamily="18" charset="0"/>
              </a:rPr>
              <a:t>  </a:t>
            </a:r>
            <a:r>
              <a:rPr lang="en-US" altLang="en-US" sz="2400" i="1">
                <a:solidFill>
                  <a:srgbClr val="800000"/>
                </a:solidFill>
                <a:latin typeface="Georgia" pitchFamily="18" charset="0"/>
              </a:rPr>
              <a:t>Memory enhancers and mental retardation</a:t>
            </a:r>
            <a:endParaRPr lang="zh-TW" altLang="en-US" sz="2400" i="1">
              <a:solidFill>
                <a:srgbClr val="800000"/>
              </a:solidFill>
              <a:latin typeface="Georgia" pitchFamily="18" charset="0"/>
            </a:endParaRPr>
          </a:p>
        </p:txBody>
      </p:sp>
      <p:pic>
        <p:nvPicPr>
          <p:cNvPr id="14340" name="Picture 7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9500" y="7596188"/>
            <a:ext cx="21590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357188" y="5500688"/>
            <a:ext cx="5832475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2000" b="0"/>
              <a:t>Time: 15:30 p.m.~17:30 p.m., Thursday, Dec. 2, 2010 </a:t>
            </a:r>
          </a:p>
          <a:p>
            <a:pPr>
              <a:spcBef>
                <a:spcPts val="600"/>
              </a:spcBef>
            </a:pPr>
            <a:r>
              <a:rPr lang="en-US" altLang="zh-TW" sz="2000" b="0"/>
              <a:t>Place: Room 112, Life Science Building I </a:t>
            </a:r>
          </a:p>
          <a:p>
            <a:pPr>
              <a:spcBef>
                <a:spcPts val="600"/>
              </a:spcBef>
            </a:pPr>
            <a:r>
              <a:rPr lang="en-US" altLang="zh-TW" sz="2000" b="0"/>
              <a:t>Host: Prof. Ann-Shyn Chiang      </a:t>
            </a:r>
          </a:p>
          <a:p>
            <a:pPr>
              <a:spcBef>
                <a:spcPts val="600"/>
              </a:spcBef>
            </a:pPr>
            <a:r>
              <a:rPr lang="en-US" altLang="zh-TW" sz="2000" b="0"/>
              <a:t>Language: English</a:t>
            </a:r>
          </a:p>
          <a:p>
            <a:pPr>
              <a:spcBef>
                <a:spcPts val="600"/>
              </a:spcBef>
            </a:pPr>
            <a:r>
              <a:rPr lang="en-US" altLang="zh-TW" sz="2000" b="0">
                <a:cs typeface="Times New Roman" pitchFamily="18" charset="0"/>
              </a:rPr>
              <a:t>Contact: Dr. Tzu-en Hua (03-5742478)</a:t>
            </a:r>
            <a:endParaRPr lang="zh-TW" altLang="zh-TW" sz="2000" b="0"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endParaRPr lang="zh-TW" altLang="en-US" sz="2000" b="0"/>
          </a:p>
        </p:txBody>
      </p:sp>
      <p:pic>
        <p:nvPicPr>
          <p:cNvPr id="14342" name="Picture 8" descr="Tull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0650" y="2670175"/>
            <a:ext cx="1684338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58600</TotalTime>
  <Words>64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簡報設計範本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Times New Roman</vt:lpstr>
      <vt:lpstr>新細明體</vt:lpstr>
      <vt:lpstr>Arial</vt:lpstr>
      <vt:lpstr>標楷體</vt:lpstr>
      <vt:lpstr>Verdana</vt:lpstr>
      <vt:lpstr>Georgia</vt:lpstr>
      <vt:lpstr>預設簡報設計</vt:lpstr>
      <vt:lpstr>投影片 1</vt:lpstr>
    </vt:vector>
  </TitlesOfParts>
  <Company>BRCOFFICE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BRC</dc:creator>
  <cp:lastModifiedBy>陳思吟</cp:lastModifiedBy>
  <cp:revision>1191</cp:revision>
  <dcterms:created xsi:type="dcterms:W3CDTF">2008-10-10T01:27:26Z</dcterms:created>
  <dcterms:modified xsi:type="dcterms:W3CDTF">2010-11-26T00:48:26Z</dcterms:modified>
</cp:coreProperties>
</file>