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61263" cy="10693400"/>
  <p:notesSz cx="6805613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A50021"/>
    <a:srgbClr val="00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3132" y="90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66738" y="3322638"/>
            <a:ext cx="6427787" cy="229076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33475" y="6059488"/>
            <a:ext cx="5294313" cy="27320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493F7F-65AC-43B7-B77F-F3A2814EC63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7255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822DE-5875-426D-A86A-25F7249D617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6950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96900" y="6872288"/>
            <a:ext cx="6427788" cy="212248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96900" y="4532313"/>
            <a:ext cx="6427788" cy="23399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62A011-9681-4133-94F2-C08D03F0BAF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29967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77825" y="2495550"/>
            <a:ext cx="3325813" cy="7056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856038" y="2495550"/>
            <a:ext cx="3327400" cy="7056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E06B7B-9E77-4354-AF60-F0F72F3505D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17112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77825" y="2393950"/>
            <a:ext cx="3341688" cy="996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77825" y="3390900"/>
            <a:ext cx="3341688" cy="6161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841750" y="2393950"/>
            <a:ext cx="3341688" cy="996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841750" y="3390900"/>
            <a:ext cx="3341688" cy="6161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FA46BC-A56C-4670-8F1E-62160B1CABE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0136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6953C8-660D-4810-937C-2A7A1033BD3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2492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2F79F8-922F-4149-A729-FD027CC8827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0816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77825" y="425450"/>
            <a:ext cx="2487613" cy="1812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955925" y="425450"/>
            <a:ext cx="4227513" cy="91265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77825" y="2238375"/>
            <a:ext cx="2487613" cy="73136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AB212-22AB-465C-A3A2-E3321C6E4B4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9793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82725" y="7485063"/>
            <a:ext cx="4535488" cy="8842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482725" y="955675"/>
            <a:ext cx="4535488" cy="64150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482725" y="8369300"/>
            <a:ext cx="4535488" cy="12541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7C3836-CFDB-4B46-BE14-357215F72DC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9669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E52FD1-8D3F-415D-A128-7E5EB146B52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63129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5483225" y="428625"/>
            <a:ext cx="1700213" cy="912336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77825" y="428625"/>
            <a:ext cx="4953000" cy="9123363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43E9B3-4815-44D4-8849-BDBAEC2A830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336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7825" y="428625"/>
            <a:ext cx="6805613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7825" y="2495550"/>
            <a:ext cx="6805613" cy="705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77825" y="9737725"/>
            <a:ext cx="1765300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82863" y="9737725"/>
            <a:ext cx="2395537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418138" y="9737725"/>
            <a:ext cx="1765300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7DBF2BE-4FF4-4CC1-8CA8-6E80823DB62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5" descr="公告背景(特別演講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6500" cy="106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320675" y="3440113"/>
            <a:ext cx="7240588" cy="6567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buNone/>
            </a:pP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Title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：</a:t>
            </a:r>
            <a:r>
              <a:rPr lang="en-US" altLang="zh-TW" sz="2400" b="1" dirty="0" smtClean="0">
                <a:solidFill>
                  <a:srgbClr val="FF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Arial Unicode MS" panose="020B0604020202020204" pitchFamily="34" charset="-120"/>
              </a:rPr>
              <a:t>Metabolic </a:t>
            </a:r>
            <a:r>
              <a:rPr lang="en-US" altLang="zh-TW" sz="2400" b="1" dirty="0">
                <a:solidFill>
                  <a:srgbClr val="FF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Arial Unicode MS" panose="020B0604020202020204" pitchFamily="34" charset="-120"/>
              </a:rPr>
              <a:t>regulatory roles of PARP enzymes</a:t>
            </a:r>
            <a:endParaRPr lang="zh-TW" altLang="en-US" sz="2400" b="1" dirty="0">
              <a:solidFill>
                <a:srgbClr val="FF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Arial Unicode MS" panose="020B0604020202020204" pitchFamily="34" charset="-120"/>
            </a:endParaRPr>
          </a:p>
          <a:p>
            <a:pPr>
              <a:buNone/>
            </a:pPr>
            <a:endParaRPr lang="en-US" altLang="zh-TW" sz="2400" dirty="0" smtClean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>
              <a:buNone/>
            </a:pP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Speaker: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Prof. 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Peter Bay</a:t>
            </a:r>
            <a:endParaRPr lang="zh-TW" altLang="zh-TW" sz="24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>
              <a:buNone/>
            </a:pP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               University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of Debrecen, </a:t>
            </a:r>
            <a:endParaRPr lang="en-US" altLang="zh-TW" sz="2400" dirty="0" smtClean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>
              <a:buNone/>
            </a:pP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              Department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of Medical Chemistry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,</a:t>
            </a:r>
          </a:p>
          <a:p>
            <a:pPr>
              <a:buNone/>
            </a:pP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              Hungary</a:t>
            </a:r>
          </a:p>
          <a:p>
            <a:pPr>
              <a:buNone/>
            </a:pP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        </a:t>
            </a: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　　　　 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　　　　 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Time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：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11:00-12:00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, 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Tuesday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, 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Oct. 30, 2018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Place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：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Room 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218,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LS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Building II </a:t>
            </a:r>
            <a:endParaRPr lang="zh-TW" altLang="en-US" sz="24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4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Host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：張壯榮教授 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</a:rPr>
              <a:t>Prof.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Chuang-Rung Chang</a:t>
            </a:r>
            <a:endParaRPr lang="zh-TW" altLang="zh-TW" sz="24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 dirty="0">
                <a:latin typeface="Times New Roman" panose="02020603050405020304" pitchFamily="18" charset="0"/>
                <a:ea typeface="標楷體" panose="03000509000000000000" pitchFamily="65" charset="-120"/>
              </a:rPr>
              <a:t>  </a:t>
            </a:r>
            <a:endParaRPr lang="en-US" altLang="zh-TW" sz="22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Language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：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English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 dirty="0">
                <a:latin typeface="Times New Roman" panose="02020603050405020304" pitchFamily="18" charset="0"/>
                <a:ea typeface="標楷體" panose="03000509000000000000" pitchFamily="65" charset="-120"/>
              </a:rPr>
              <a:t>                                                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※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歡迎聽講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2000" dirty="0">
              <a:solidFill>
                <a:schemeClr val="accent2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2052" name="Rectangle 13"/>
          <p:cNvSpPr>
            <a:spLocks noChangeArrowheads="1"/>
          </p:cNvSpPr>
          <p:nvPr/>
        </p:nvSpPr>
        <p:spPr bwMode="auto">
          <a:xfrm>
            <a:off x="539750" y="882650"/>
            <a:ext cx="6624638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國立清華大學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生命科學院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6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NATIONAL TSING HUA UNIVERSITY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6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COLLEGE OF LIFE SCIENCE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6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Special Seminar</a:t>
            </a:r>
          </a:p>
        </p:txBody>
      </p:sp>
      <p:sp>
        <p:nvSpPr>
          <p:cNvPr id="2053" name="Rectangle 14"/>
          <p:cNvSpPr>
            <a:spLocks noChangeArrowheads="1"/>
          </p:cNvSpPr>
          <p:nvPr/>
        </p:nvSpPr>
        <p:spPr bwMode="auto">
          <a:xfrm>
            <a:off x="2700338" y="2754313"/>
            <a:ext cx="2376487" cy="36036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1916</TotalTime>
  <Words>42</Words>
  <Application>Microsoft Office PowerPoint</Application>
  <PresentationFormat>自訂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Arial Unicode MS</vt:lpstr>
      <vt:lpstr>新細明體</vt:lpstr>
      <vt:lpstr>標楷體</vt:lpstr>
      <vt:lpstr>Arial</vt:lpstr>
      <vt:lpstr>Times New Roman</vt:lpstr>
      <vt:lpstr>預設簡報設計</vt:lpstr>
      <vt:lpstr>PowerPoint 簡報</vt:lpstr>
    </vt:vector>
  </TitlesOfParts>
  <Company>清大生科系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Daf</dc:creator>
  <cp:lastModifiedBy>Windows 使用者</cp:lastModifiedBy>
  <cp:revision>155</cp:revision>
  <cp:lastPrinted>2013-12-18T00:56:04Z</cp:lastPrinted>
  <dcterms:created xsi:type="dcterms:W3CDTF">2007-05-10T03:10:11Z</dcterms:created>
  <dcterms:modified xsi:type="dcterms:W3CDTF">2018-10-25T01:55:06Z</dcterms:modified>
</cp:coreProperties>
</file>